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18" r:id="rId2"/>
  </p:sldMasterIdLst>
  <p:notesMasterIdLst>
    <p:notesMasterId r:id="rId11"/>
  </p:notesMasterIdLst>
  <p:sldIdLst>
    <p:sldId id="256" r:id="rId3"/>
    <p:sldId id="257" r:id="rId4"/>
    <p:sldId id="258" r:id="rId5"/>
    <p:sldId id="264" r:id="rId6"/>
    <p:sldId id="259" r:id="rId7"/>
    <p:sldId id="265" r:id="rId8"/>
    <p:sldId id="260" r:id="rId9"/>
    <p:sldId id="266" r:id="rId1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08" autoAdjust="0"/>
    <p:restoredTop sz="90929"/>
  </p:normalViewPr>
  <p:slideViewPr>
    <p:cSldViewPr>
      <p:cViewPr varScale="1">
        <p:scale>
          <a:sx n="78" d="100"/>
          <a:sy n="78" d="100"/>
        </p:scale>
        <p:origin x="260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6D73C5EB-92FE-4FD2-9CAA-190910CAFB60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8B1A5670-EF80-441E-9808-BB31CFA8AA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246694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0139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999059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4121840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02186988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4139651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1077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1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5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43" r:id="rId2"/>
    <p:sldLayoutId id="2147483745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6" r:id="rId1"/>
    <p:sldLayoutId id="2147483747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57150"/>
            <a:ext cx="9143999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b="1" dirty="0">
                <a:effectLst/>
                <a:latin typeface="Arial Narrow" pitchFamily="34" charset="0"/>
                <a:ea typeface="新細明體" pitchFamily="18" charset="-120"/>
              </a:rPr>
              <a:t>H620  </a:t>
            </a:r>
            <a:r>
              <a:rPr lang="zh-TW" altLang="en-US" sz="2600" b="1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要及時 </a:t>
            </a:r>
            <a:br>
              <a:rPr lang="en-US" altLang="zh-TW" sz="2600" b="1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effectLst/>
                <a:latin typeface="Arial Narrow" pitchFamily="34" charset="0"/>
                <a:ea typeface="新細明體" pitchFamily="18" charset="-120"/>
              </a:rPr>
              <a:t>BE IN TIME (1/4)</a:t>
            </a:r>
          </a:p>
        </p:txBody>
      </p:sp>
      <p:sp>
        <p:nvSpPr>
          <p:cNvPr id="7172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飄渺人生何短暫，好似浮雲現即散，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Life at best is very brief like the falling of a leaf,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又似幻夢醒就完，要及時！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Like the binding of a sheaf, be in time!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時日飛逝在宣言：轉瞬就到死亡線，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Fleeting days are telling fast that the die will soon be cast,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再遲必在地獄間，要及時！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the fatal line be passed, be in time!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43334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H620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要及時！要及時！當今耶穌在召喚：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Be in time! Be in time! While the voice of Jesus calls you,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要及時！</a:t>
            </a:r>
            <a:endParaRPr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Be in time!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若在罪中仍流連，只怕恩門向你關，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If in sin you longer wait, you may find no open gate,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那時呼救已太晚，要及時！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your cry be just too late, be in time!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0" y="243334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H620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誰是智者，該想看：鮮花朝豔暮凋殘，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Fairest flowers soon decay, youth and beauty pass away;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英年要去何能挽？要及時！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O you have not long to stay, be in time!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哦，我求你早打算，免得過了死亡線，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 I pray you count the cost! Ere the fatal line be </a:t>
            </a:r>
            <a:r>
              <a:rPr lang="en-US" altLang="zh-TW" sz="2800" dirty="0" err="1">
                <a:ea typeface="標楷體" pitchFamily="65" charset="-120"/>
              </a:rPr>
              <a:t>cross’d</a:t>
            </a:r>
            <a:endParaRPr lang="en-US" altLang="zh-TW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靈魂喪在地獄間，要及時！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your soul in hell be lost, be in time!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43334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H620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要及時！要及時！當今耶穌在召喚：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Be in time! Be in time! While the voice of Jesus calls you,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要及時！</a:t>
            </a:r>
            <a:endParaRPr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Be in time!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若在罪中仍流連，只怕恩門向你關，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If in sin you longer wait, you may find no open gate,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那時呼救已太晚，要及時！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your cry be just too late, be in time!</a:t>
            </a:r>
          </a:p>
        </p:txBody>
      </p:sp>
    </p:spTree>
    <p:extLst>
      <p:ext uri="{BB962C8B-B14F-4D97-AF65-F5344CB8AC3E}">
        <p14:creationId xmlns:p14="http://schemas.microsoft.com/office/powerpoint/2010/main" val="2523883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0" y="243334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H620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聖靈仍在把你感，時常與你來爭戰，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Time is gliding swiftly by, death and judgment </a:t>
            </a:r>
            <a:r>
              <a:rPr lang="en-US" altLang="zh-CN" sz="2800" dirty="0" err="1">
                <a:ea typeface="標楷體" pitchFamily="65" charset="-120"/>
              </a:rPr>
              <a:t>draweth</a:t>
            </a:r>
            <a:r>
              <a:rPr lang="en-US" altLang="zh-CN" sz="2800" dirty="0">
                <a:ea typeface="標楷體" pitchFamily="65" charset="-120"/>
              </a:rPr>
              <a:t> nigh,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何不降服得平安？要及時！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To the arms of Jesus fly, be in time!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救主等候賜恩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典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，願意救你免悲慘，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While God’s Spirit bids you come, sinner, do not longer roam,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你若躊躇何愚頑！要及時！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Lest you seal your hopeless doom, be in time!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43334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H620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要及時！要及時！當今耶穌在召喚：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Be in time! Be in time! While the voice of Jesus calls you,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要及時！</a:t>
            </a:r>
            <a:endParaRPr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Be in time!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若在罪中仍流連，只怕恩門向你關，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If in sin you longer wait, you may find no open gate,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那時呼救已太晚，要及時！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your cry be just too late, be in time!</a:t>
            </a:r>
          </a:p>
        </p:txBody>
      </p:sp>
    </p:spTree>
    <p:extLst>
      <p:ext uri="{BB962C8B-B14F-4D97-AF65-F5344CB8AC3E}">
        <p14:creationId xmlns:p14="http://schemas.microsoft.com/office/powerpoint/2010/main" val="1616037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0" y="238125"/>
            <a:ext cx="9144000" cy="3924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H620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lnSpc>
                <a:spcPts val="3300"/>
              </a:lnSpc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罪人，請聽我忠言，莫把救恩視等閒，</a:t>
            </a:r>
          </a:p>
          <a:p>
            <a:pPr algn="ctr" eaLnBrk="1" hangingPunct="1">
              <a:lnSpc>
                <a:spcPts val="3300"/>
              </a:lnSpc>
            </a:pPr>
            <a:r>
              <a:rPr lang="en-US" altLang="zh-CN" sz="2700" dirty="0">
                <a:ea typeface="標楷體" pitchFamily="65" charset="-120"/>
              </a:rPr>
              <a:t>Sinner, heed the warning voice, make the Lord your final choice,</a:t>
            </a:r>
          </a:p>
          <a:p>
            <a:pPr algn="ctr" eaLnBrk="1" hangingPunct="1">
              <a:lnSpc>
                <a:spcPts val="3300"/>
              </a:lnSpc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速把救主來揀選，要及時！</a:t>
            </a:r>
          </a:p>
          <a:p>
            <a:pPr algn="ctr" eaLnBrk="1" hangingPunct="1">
              <a:lnSpc>
                <a:spcPts val="3300"/>
              </a:lnSpc>
            </a:pPr>
            <a:r>
              <a:rPr lang="en-US" altLang="zh-CN" sz="2800" dirty="0">
                <a:ea typeface="標楷體" pitchFamily="65" charset="-120"/>
              </a:rPr>
              <a:t>Then all heaven will rejoice, be in time!</a:t>
            </a:r>
          </a:p>
          <a:p>
            <a:pPr algn="ctr" eaLnBrk="1" hangingPunct="1">
              <a:lnSpc>
                <a:spcPts val="3300"/>
              </a:lnSpc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來投耶穌懷裏面，來接基督進心間，</a:t>
            </a:r>
          </a:p>
          <a:p>
            <a:pPr algn="ctr" eaLnBrk="1" hangingPunct="1">
              <a:lnSpc>
                <a:spcPts val="3300"/>
              </a:lnSpc>
            </a:pPr>
            <a:r>
              <a:rPr lang="en-US" altLang="zh-CN" sz="2700" dirty="0">
                <a:ea typeface="標楷體" pitchFamily="65" charset="-120"/>
              </a:rPr>
              <a:t>Come from darkness into light; come, let Jesus make you right;</a:t>
            </a:r>
          </a:p>
          <a:p>
            <a:pPr algn="ctr" eaLnBrk="1" hangingPunct="1">
              <a:lnSpc>
                <a:spcPts val="3300"/>
              </a:lnSpc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來就救主趁今天，要及時！</a:t>
            </a:r>
          </a:p>
          <a:p>
            <a:pPr algn="ctr" eaLnBrk="1" hangingPunct="1">
              <a:lnSpc>
                <a:spcPts val="3300"/>
              </a:lnSpc>
            </a:pPr>
            <a:r>
              <a:rPr lang="en-US" altLang="zh-CN" sz="2800" dirty="0">
                <a:ea typeface="標楷體" pitchFamily="65" charset="-120"/>
              </a:rPr>
              <a:t>Come, receive His life tonight; be in time!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43334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H620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要及時！要及時！當今耶穌在召喚：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Be in time! Be in time! While the voice of Jesus calls you,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要及時！</a:t>
            </a:r>
            <a:endParaRPr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Be in time!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若在罪中仍流連，只怕恩門向你關，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If in sin you longer wait, you may find no open gate,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那時呼救已太晚，要及時！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your cry be just too late, be in time!</a:t>
            </a:r>
          </a:p>
        </p:txBody>
      </p:sp>
    </p:spTree>
    <p:extLst>
      <p:ext uri="{BB962C8B-B14F-4D97-AF65-F5344CB8AC3E}">
        <p14:creationId xmlns:p14="http://schemas.microsoft.com/office/powerpoint/2010/main" val="4139181336"/>
      </p:ext>
    </p:extLst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195</TotalTime>
  <Words>776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H620  要及時  BE IN TIME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H620 要及時 BE IN TIME</dc:title>
  <dc:subject>Hymnary 聖徒詩歌</dc:subject>
  <dc:creator>Weidong Xiong</dc:creator>
  <cp:lastModifiedBy>Timothy Liang</cp:lastModifiedBy>
  <cp:revision>26</cp:revision>
  <dcterms:created xsi:type="dcterms:W3CDTF">2001-06-25T21:35:05Z</dcterms:created>
  <dcterms:modified xsi:type="dcterms:W3CDTF">2017-08-06T15:26:13Z</dcterms:modified>
</cp:coreProperties>
</file>